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68541" autoAdjust="0"/>
  </p:normalViewPr>
  <p:slideViewPr>
    <p:cSldViewPr snapToGrid="0">
      <p:cViewPr varScale="1">
        <p:scale>
          <a:sx n="45" d="100"/>
          <a:sy n="45" d="100"/>
        </p:scale>
        <p:origin x="146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nny Huggett" userId="babb15dd5ca3f958" providerId="LiveId" clId="{781DF67D-45CE-4E32-B50B-964FD2CEA408}"/>
    <pc:docChg chg="undo custSel modSld modMainMaster">
      <pc:chgData name="Penny Huggett" userId="babb15dd5ca3f958" providerId="LiveId" clId="{781DF67D-45CE-4E32-B50B-964FD2CEA408}" dt="2018-11-01T16:24:56.529" v="1130" actId="255"/>
      <pc:docMkLst>
        <pc:docMk/>
      </pc:docMkLst>
      <pc:sldChg chg="modSp modNotesTx">
        <pc:chgData name="Penny Huggett" userId="babb15dd5ca3f958" providerId="LiveId" clId="{781DF67D-45CE-4E32-B50B-964FD2CEA408}" dt="2018-11-01T16:24:56.529" v="1130" actId="255"/>
        <pc:sldMkLst>
          <pc:docMk/>
          <pc:sldMk cId="4058454559" sldId="256"/>
        </pc:sldMkLst>
        <pc:spChg chg="mod">
          <ac:chgData name="Penny Huggett" userId="babb15dd5ca3f958" providerId="LiveId" clId="{781DF67D-45CE-4E32-B50B-964FD2CEA408}" dt="2018-11-01T14:12:38.497" v="1" actId="207"/>
          <ac:spMkLst>
            <pc:docMk/>
            <pc:sldMk cId="4058454559" sldId="256"/>
            <ac:spMk id="2" creationId="{E9BA5B7D-4C44-40FF-9651-D06A024FCD88}"/>
          </ac:spMkLst>
        </pc:spChg>
        <pc:spChg chg="mod">
          <ac:chgData name="Penny Huggett" userId="babb15dd5ca3f958" providerId="LiveId" clId="{781DF67D-45CE-4E32-B50B-964FD2CEA408}" dt="2018-11-01T16:02:36.555" v="86" actId="255"/>
          <ac:spMkLst>
            <pc:docMk/>
            <pc:sldMk cId="4058454559" sldId="256"/>
            <ac:spMk id="3" creationId="{5E753986-E9BC-4D47-8FBA-B23BAE42B4F7}"/>
          </ac:spMkLst>
        </pc:spChg>
      </pc:sldChg>
      <pc:sldMasterChg chg="modSldLayout">
        <pc:chgData name="Penny Huggett" userId="babb15dd5ca3f958" providerId="LiveId" clId="{781DF67D-45CE-4E32-B50B-964FD2CEA408}" dt="2018-11-01T15:56:53.008" v="4" actId="16037"/>
        <pc:sldMasterMkLst>
          <pc:docMk/>
          <pc:sldMasterMk cId="2486599705" sldId="2147483648"/>
        </pc:sldMasterMkLst>
        <pc:sldLayoutChg chg="modSp">
          <pc:chgData name="Penny Huggett" userId="babb15dd5ca3f958" providerId="LiveId" clId="{781DF67D-45CE-4E32-B50B-964FD2CEA408}" dt="2018-11-01T15:56:53.008" v="4" actId="16037"/>
          <pc:sldLayoutMkLst>
            <pc:docMk/>
            <pc:sldMasterMk cId="2486599705" sldId="2147483648"/>
            <pc:sldLayoutMk cId="761265080" sldId="2147483649"/>
          </pc:sldLayoutMkLst>
          <pc:spChg chg="mod">
            <ac:chgData name="Penny Huggett" userId="babb15dd5ca3f958" providerId="LiveId" clId="{781DF67D-45CE-4E32-B50B-964FD2CEA408}" dt="2018-11-01T15:56:53.008" v="4" actId="16037"/>
            <ac:spMkLst>
              <pc:docMk/>
              <pc:sldMasterMk cId="2486599705" sldId="2147483648"/>
              <pc:sldLayoutMk cId="761265080" sldId="2147483649"/>
              <ac:spMk id="2" creationId="{11AE5ED4-23BB-41AD-BDD5-7C1C982D40C0}"/>
            </ac:spMkLst>
          </pc:spChg>
        </pc:sldLayoutChg>
      </pc:sldMasterChg>
    </pc:docChg>
  </pc:docChgLst>
  <pc:docChgLst>
    <pc:chgData name="Penny Huggett" userId="babb15dd5ca3f958" providerId="LiveId" clId="{BF12F077-76FD-4E18-AEDE-D5FC59EEC595}"/>
    <pc:docChg chg="modSld">
      <pc:chgData name="Penny Huggett" userId="babb15dd5ca3f958" providerId="LiveId" clId="{BF12F077-76FD-4E18-AEDE-D5FC59EEC595}" dt="2019-11-27T22:21:13.915" v="1" actId="20577"/>
      <pc:docMkLst>
        <pc:docMk/>
      </pc:docMkLst>
      <pc:sldChg chg="modSp">
        <pc:chgData name="Penny Huggett" userId="babb15dd5ca3f958" providerId="LiveId" clId="{BF12F077-76FD-4E18-AEDE-D5FC59EEC595}" dt="2019-11-27T22:21:13.915" v="1" actId="20577"/>
        <pc:sldMkLst>
          <pc:docMk/>
          <pc:sldMk cId="4058454559" sldId="256"/>
        </pc:sldMkLst>
        <pc:spChg chg="mod">
          <ac:chgData name="Penny Huggett" userId="babb15dd5ca3f958" providerId="LiveId" clId="{BF12F077-76FD-4E18-AEDE-D5FC59EEC595}" dt="2019-11-27T22:21:13.915" v="1" actId="20577"/>
          <ac:spMkLst>
            <pc:docMk/>
            <pc:sldMk cId="4058454559" sldId="256"/>
            <ac:spMk id="3" creationId="{5E753986-E9BC-4D47-8FBA-B23BAE42B4F7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7FD88-CDE3-4705-BA56-A354373EE46A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E6698-9579-4503-A751-F5AF2EA0986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6395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1" dirty="0">
                <a:solidFill>
                  <a:schemeClr val="accent6">
                    <a:lumMod val="50000"/>
                  </a:schemeClr>
                </a:solidFill>
              </a:rPr>
              <a:t>Notes for presenter</a:t>
            </a:r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Welcome the group and thank them for booking holidays with Lang Getaways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Introduce yourself and what your role in the company is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Explain that the presentation will be covering new accommodation available and is for the first part of the morning session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Explain that once the presentation is complete, there will be a break for refreshments and the remainder of the morning will be discussing their own experiences on their holidays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6">
                    <a:lumMod val="50000"/>
                  </a:schemeClr>
                </a:solidFill>
              </a:rPr>
              <a:t>Tell them they can ask questions at any time but may want to wait until the end in case their questions are answered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64E6698-9579-4503-A751-F5AF2EA0986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501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E5ED4-23BB-41AD-BDD5-7C1C982D40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aseline="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5B77D7-504C-4F03-A7C3-12F7CCB598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206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ABF3DD-8386-44FD-8C59-DF49BE7A0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1B15EE-4337-4D05-8C75-DEBB9C954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48B5-17EC-4B5D-A14F-24B15AF3313A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36BA290E-7DE2-4BFE-9E6D-9F4C77F6E90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1265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5F5AAB-E77F-4C03-BAA6-EC901DD4D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6D42036-5550-482D-9830-80FBB204C6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4E5A006-C5E6-4293-8576-D6F3A2CE8D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FA235A-ABEB-4A67-99CC-6DCC2D804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25CC3-66E4-41C6-B6F6-91957CCB88DE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135524-A723-4EB9-B860-98E8059CE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F656B0-E2D7-4ADA-B153-A5917B70B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48B5-17EC-4B5D-A14F-24B15AF33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046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907F45-9F01-4246-86CC-F7FA906B8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8127BE-46D7-4BA6-B6DC-45D08B755A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4F309A-50F4-4FB8-B7CF-7F1CE15C3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25CC3-66E4-41C6-B6F6-91957CCB88DE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B5BA92-11B0-4601-B5A3-EDF69AA08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96EAD9-302E-4F45-A933-30FD4CB0C2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48B5-17EC-4B5D-A14F-24B15AF33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4976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941E8C2-8D8A-4771-819E-9597986449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A993397-021A-424E-943F-12F301C4D5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20BC70-4087-4ACE-8CAF-E3F475D55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25CC3-66E4-41C6-B6F6-91957CCB88DE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3C4415-7A4B-47FD-8CD7-D7C58B281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2F902-A714-487B-885F-D9505785B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48B5-17EC-4B5D-A14F-24B15AF33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244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A1DE09-564E-406C-BA7D-3A2206ABA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93641D-20ED-4384-BCBF-7DD2C2345E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25CC3-66E4-41C6-B6F6-91957CCB88DE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64C57D-0A7D-4BB7-A6A5-B2F7BF42D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0AD680-4544-402E-BC3E-543A4E8DA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48B5-17EC-4B5D-A14F-24B15AF33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551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223F24-B186-4ED0-954E-D67A7E727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5B4538-32AD-40DA-AC24-75852FF4C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C6DE2F-D2C1-4722-AD62-503CE6E34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25CC3-66E4-41C6-B6F6-91957CCB88DE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3306AC-521D-4357-8655-61E497F18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035CCA-B443-4E1C-A9DD-2F2A0A960B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48B5-17EC-4B5D-A14F-24B15AF33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205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8695DF-097E-463E-9355-CA70E3D5E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4BF481-0767-47AF-9F6F-F18818F1C2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03972-21EF-45EE-BDC0-CAD8AF8097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25CC3-66E4-41C6-B6F6-91957CCB88DE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BA06E5-CFA0-4F51-AC3A-DD7F9C56ED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612DC1-C9E1-448E-AF55-0ECD3D9F9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48B5-17EC-4B5D-A14F-24B15AF33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26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51C913-6B0A-40EA-92E4-11985DAE5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3A00F4-1C59-42F4-B333-4697EC2972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9105F3-72E3-4E3C-AB7B-EF034A1257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16682E-96E8-4D33-AEAB-B8AB100EB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25CC3-66E4-41C6-B6F6-91957CCB88DE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0E37BC-FDD7-43BC-80D7-365F35211D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BDCD9E-28F7-4FB8-9CA1-FACD5981C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48B5-17EC-4B5D-A14F-24B15AF33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891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98F1C8-4A88-4AB1-8C17-481AC3219C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877374-4804-4AD8-A60F-B2C48BC96D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90BE66-FE23-472F-8B06-D53B8F5F34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FF0ADB-77D2-4BF7-BE11-8F285940F7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4589FF-C8D8-4BE7-B304-4214A1A18F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71BF7EB-002B-4236-88DD-449F243CD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25CC3-66E4-41C6-B6F6-91957CCB88DE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4CB539-66D5-44ED-804F-E3D23D21D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EB16CA-F622-4C30-B030-652728509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48B5-17EC-4B5D-A14F-24B15AF33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261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7A3D94-6B49-44DB-8F3D-CECA49282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221CB1-13A8-424B-9628-7B5AEF03D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25CC3-66E4-41C6-B6F6-91957CCB88DE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F13FD3-44F8-4800-B949-2CCC0F912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D918D78-7439-42ED-83B4-47DDBD717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48B5-17EC-4B5D-A14F-24B15AF33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1636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86E05C-5D72-4786-BF1E-53C903E73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25CC3-66E4-41C6-B6F6-91957CCB88DE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BD6946-0A2E-4014-A45A-043199B76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05149F-1DEE-442C-A10E-CB80B714B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48B5-17EC-4B5D-A14F-24B15AF33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6895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8A4FAF-5840-4D6E-9335-28D63FA4DC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F0E094-EDB1-4C60-A310-EB204877A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80308E-FCAC-40AC-9F2A-C60422C84E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9406F2-ED5A-49A2-B8AB-5E331AB0E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D25CC3-66E4-41C6-B6F6-91957CCB88DE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4052F-122F-4869-86CA-63C100F06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A2F7F7-BE93-4810-9760-C7DD11455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A48B5-17EC-4B5D-A14F-24B15AF33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86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720E25-E1D8-46DC-B4FC-F27A31200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8F5DF1-6F7F-4330-8388-F46AC4F5A6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F429FB-68A6-42E6-9845-4CA23F893F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25CC3-66E4-41C6-B6F6-91957CCB88DE}" type="datetimeFigureOut">
              <a:rPr lang="en-GB" smtClean="0"/>
              <a:t>27/11/2019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8C50EF-5716-46FF-AB72-3D3B1B6440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65866F-4930-491B-AA11-91B0024996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FA48B5-17EC-4B5D-A14F-24B15AF331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6599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BA5B7D-4C44-40FF-9651-D06A024FCD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38282"/>
          </a:xfrm>
        </p:spPr>
        <p:txBody>
          <a:bodyPr/>
          <a:lstStyle/>
          <a:p>
            <a:r>
              <a:rPr lang="en-GB" dirty="0"/>
              <a:t>Lang Getaways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753986-E9BC-4D47-8FBA-B23BAE42B4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519266"/>
            <a:ext cx="9144000" cy="3043334"/>
          </a:xfrm>
        </p:spPr>
        <p:txBody>
          <a:bodyPr>
            <a:normAutofit fontScale="92500" lnSpcReduction="10000"/>
          </a:bodyPr>
          <a:lstStyle/>
          <a:p>
            <a:r>
              <a:rPr lang="en-GB" sz="4400" dirty="0"/>
              <a:t>Do you want to know what is happening </a:t>
            </a:r>
          </a:p>
          <a:p>
            <a:r>
              <a:rPr lang="en-GB" sz="4400"/>
              <a:t>for </a:t>
            </a:r>
            <a:r>
              <a:rPr lang="en-GB" sz="4400" dirty="0"/>
              <a:t>future holidays?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Follow the links to find out more.</a:t>
            </a:r>
          </a:p>
        </p:txBody>
      </p:sp>
    </p:spTree>
    <p:extLst>
      <p:ext uri="{BB962C8B-B14F-4D97-AF65-F5344CB8AC3E}">
        <p14:creationId xmlns:p14="http://schemas.microsoft.com/office/powerpoint/2010/main" val="4058454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mbria">
      <a:maj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 panose="02040503050406030204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1013</TotalTime>
  <Words>122</Words>
  <Application>Microsoft Office PowerPoint</Application>
  <PresentationFormat>Widescreen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Cambria</vt:lpstr>
      <vt:lpstr>Office Theme</vt:lpstr>
      <vt:lpstr>Lang Getaways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Lang Getaways</dc:title>
  <dc:creator>Penny Huggett</dc:creator>
  <cp:lastModifiedBy>Penny Huggett</cp:lastModifiedBy>
  <cp:revision>3</cp:revision>
  <dcterms:created xsi:type="dcterms:W3CDTF">2018-09-02T19:27:50Z</dcterms:created>
  <dcterms:modified xsi:type="dcterms:W3CDTF">2019-11-27T22:21:24Z</dcterms:modified>
</cp:coreProperties>
</file>